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2.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6858000" cy="9144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1A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0" d="100"/>
          <a:sy n="80" d="100"/>
        </p:scale>
        <p:origin x="2478" y="234"/>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2840568"/>
            <a:ext cx="5829300" cy="1960033"/>
          </a:xfrm>
        </p:spPr>
        <p:txBody>
          <a:bodyPr/>
          <a:lstStyle/>
          <a:p>
            <a:r>
              <a:rPr lang="fr-FR" smtClean="0"/>
              <a:t>Cliquez et modifiez le titre</a:t>
            </a:r>
            <a:endParaRPr lang="fr-FR"/>
          </a:p>
        </p:txBody>
      </p:sp>
      <p:sp>
        <p:nvSpPr>
          <p:cNvPr id="3" name="Sous-titr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DEEE72EE-BD72-3B41-B672-222809E5AD65}" type="datetimeFigureOut">
              <a:rPr lang="fr-FR" smtClean="0"/>
              <a:t>04/05/2016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92B0A2-D5E3-6A4E-B4ED-46C755146B60}" type="slidenum">
              <a:rPr lang="fr-FR" smtClean="0"/>
              <a:t>‹N°›</a:t>
            </a:fld>
            <a:endParaRPr lang="fr-FR"/>
          </a:p>
        </p:txBody>
      </p:sp>
    </p:spTree>
    <p:extLst>
      <p:ext uri="{BB962C8B-B14F-4D97-AF65-F5344CB8AC3E}">
        <p14:creationId xmlns:p14="http://schemas.microsoft.com/office/powerpoint/2010/main" val="4150941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EE72EE-BD72-3B41-B672-222809E5AD65}" type="datetimeFigureOut">
              <a:rPr lang="fr-FR" smtClean="0"/>
              <a:t>04/05/2016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92B0A2-D5E3-6A4E-B4ED-46C755146B60}" type="slidenum">
              <a:rPr lang="fr-FR" smtClean="0"/>
              <a:t>‹N°›</a:t>
            </a:fld>
            <a:endParaRPr lang="fr-FR"/>
          </a:p>
        </p:txBody>
      </p:sp>
    </p:spTree>
    <p:extLst>
      <p:ext uri="{BB962C8B-B14F-4D97-AF65-F5344CB8AC3E}">
        <p14:creationId xmlns:p14="http://schemas.microsoft.com/office/powerpoint/2010/main" val="57099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4972050" y="366185"/>
            <a:ext cx="1543050" cy="7802033"/>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342900" y="366185"/>
            <a:ext cx="4514850" cy="780203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EE72EE-BD72-3B41-B672-222809E5AD65}" type="datetimeFigureOut">
              <a:rPr lang="fr-FR" smtClean="0"/>
              <a:t>04/05/2016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92B0A2-D5E3-6A4E-B4ED-46C755146B60}" type="slidenum">
              <a:rPr lang="fr-FR" smtClean="0"/>
              <a:t>‹N°›</a:t>
            </a:fld>
            <a:endParaRPr lang="fr-FR"/>
          </a:p>
        </p:txBody>
      </p:sp>
    </p:spTree>
    <p:extLst>
      <p:ext uri="{BB962C8B-B14F-4D97-AF65-F5344CB8AC3E}">
        <p14:creationId xmlns:p14="http://schemas.microsoft.com/office/powerpoint/2010/main" val="3738295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EEE72EE-BD72-3B41-B672-222809E5AD65}" type="datetimeFigureOut">
              <a:rPr lang="fr-FR" smtClean="0"/>
              <a:t>04/05/2016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92B0A2-D5E3-6A4E-B4ED-46C755146B60}" type="slidenum">
              <a:rPr lang="fr-FR" smtClean="0"/>
              <a:t>‹N°›</a:t>
            </a:fld>
            <a:endParaRPr lang="fr-FR"/>
          </a:p>
        </p:txBody>
      </p:sp>
    </p:spTree>
    <p:extLst>
      <p:ext uri="{BB962C8B-B14F-4D97-AF65-F5344CB8AC3E}">
        <p14:creationId xmlns:p14="http://schemas.microsoft.com/office/powerpoint/2010/main" val="3721140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5875867"/>
            <a:ext cx="5829300" cy="1816100"/>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DEEE72EE-BD72-3B41-B672-222809E5AD65}" type="datetimeFigureOut">
              <a:rPr lang="fr-FR" smtClean="0"/>
              <a:t>04/05/2016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692B0A2-D5E3-6A4E-B4ED-46C755146B60}" type="slidenum">
              <a:rPr lang="fr-FR" smtClean="0"/>
              <a:t>‹N°›</a:t>
            </a:fld>
            <a:endParaRPr lang="fr-FR"/>
          </a:p>
        </p:txBody>
      </p:sp>
    </p:spTree>
    <p:extLst>
      <p:ext uri="{BB962C8B-B14F-4D97-AF65-F5344CB8AC3E}">
        <p14:creationId xmlns:p14="http://schemas.microsoft.com/office/powerpoint/2010/main" val="2924697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EEE72EE-BD72-3B41-B672-222809E5AD65}" type="datetimeFigureOut">
              <a:rPr lang="fr-FR" smtClean="0"/>
              <a:t>04/05/2016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92B0A2-D5E3-6A4E-B4ED-46C755146B60}" type="slidenum">
              <a:rPr lang="fr-FR" smtClean="0"/>
              <a:t>‹N°›</a:t>
            </a:fld>
            <a:endParaRPr lang="fr-FR"/>
          </a:p>
        </p:txBody>
      </p:sp>
    </p:spTree>
    <p:extLst>
      <p:ext uri="{BB962C8B-B14F-4D97-AF65-F5344CB8AC3E}">
        <p14:creationId xmlns:p14="http://schemas.microsoft.com/office/powerpoint/2010/main" val="228833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EEE72EE-BD72-3B41-B672-222809E5AD65}" type="datetimeFigureOut">
              <a:rPr lang="fr-FR" smtClean="0"/>
              <a:t>04/05/2016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692B0A2-D5E3-6A4E-B4ED-46C755146B60}" type="slidenum">
              <a:rPr lang="fr-FR" smtClean="0"/>
              <a:t>‹N°›</a:t>
            </a:fld>
            <a:endParaRPr lang="fr-FR"/>
          </a:p>
        </p:txBody>
      </p:sp>
    </p:spTree>
    <p:extLst>
      <p:ext uri="{BB962C8B-B14F-4D97-AF65-F5344CB8AC3E}">
        <p14:creationId xmlns:p14="http://schemas.microsoft.com/office/powerpoint/2010/main" val="3534131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DEEE72EE-BD72-3B41-B672-222809E5AD65}" type="datetimeFigureOut">
              <a:rPr lang="fr-FR" smtClean="0"/>
              <a:t>04/05/2016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692B0A2-D5E3-6A4E-B4ED-46C755146B60}" type="slidenum">
              <a:rPr lang="fr-FR" smtClean="0"/>
              <a:t>‹N°›</a:t>
            </a:fld>
            <a:endParaRPr lang="fr-FR"/>
          </a:p>
        </p:txBody>
      </p:sp>
    </p:spTree>
    <p:extLst>
      <p:ext uri="{BB962C8B-B14F-4D97-AF65-F5344CB8AC3E}">
        <p14:creationId xmlns:p14="http://schemas.microsoft.com/office/powerpoint/2010/main" val="268636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EEE72EE-BD72-3B41-B672-222809E5AD65}" type="datetimeFigureOut">
              <a:rPr lang="fr-FR" smtClean="0"/>
              <a:t>04/05/2016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692B0A2-D5E3-6A4E-B4ED-46C755146B60}" type="slidenum">
              <a:rPr lang="fr-FR" smtClean="0"/>
              <a:t>‹N°›</a:t>
            </a:fld>
            <a:endParaRPr lang="fr-FR"/>
          </a:p>
        </p:txBody>
      </p:sp>
    </p:spTree>
    <p:extLst>
      <p:ext uri="{BB962C8B-B14F-4D97-AF65-F5344CB8AC3E}">
        <p14:creationId xmlns:p14="http://schemas.microsoft.com/office/powerpoint/2010/main" val="21071613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64067"/>
            <a:ext cx="2256235" cy="154940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EEE72EE-BD72-3B41-B672-222809E5AD65}" type="datetimeFigureOut">
              <a:rPr lang="fr-FR" smtClean="0"/>
              <a:t>04/05/2016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92B0A2-D5E3-6A4E-B4ED-46C755146B60}" type="slidenum">
              <a:rPr lang="fr-FR" smtClean="0"/>
              <a:t>‹N°›</a:t>
            </a:fld>
            <a:endParaRPr lang="fr-FR"/>
          </a:p>
        </p:txBody>
      </p:sp>
    </p:spTree>
    <p:extLst>
      <p:ext uri="{BB962C8B-B14F-4D97-AF65-F5344CB8AC3E}">
        <p14:creationId xmlns:p14="http://schemas.microsoft.com/office/powerpoint/2010/main" val="36281985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400800"/>
            <a:ext cx="4114800" cy="755651"/>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DEEE72EE-BD72-3B41-B672-222809E5AD65}" type="datetimeFigureOut">
              <a:rPr lang="fr-FR" smtClean="0"/>
              <a:t>04/05/2016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692B0A2-D5E3-6A4E-B4ED-46C755146B60}" type="slidenum">
              <a:rPr lang="fr-FR" smtClean="0"/>
              <a:t>‹N°›</a:t>
            </a:fld>
            <a:endParaRPr lang="fr-FR"/>
          </a:p>
        </p:txBody>
      </p:sp>
    </p:spTree>
    <p:extLst>
      <p:ext uri="{BB962C8B-B14F-4D97-AF65-F5344CB8AC3E}">
        <p14:creationId xmlns:p14="http://schemas.microsoft.com/office/powerpoint/2010/main" val="2770214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DEEE72EE-BD72-3B41-B672-222809E5AD65}" type="datetimeFigureOut">
              <a:rPr lang="fr-FR" smtClean="0"/>
              <a:t>04/05/2016</a:t>
            </a:fld>
            <a:endParaRPr lang="fr-FR"/>
          </a:p>
        </p:txBody>
      </p:sp>
      <p:sp>
        <p:nvSpPr>
          <p:cNvPr id="5" name="Espace réservé du pied de page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C692B0A2-D5E3-6A4E-B4ED-46C755146B60}" type="slidenum">
              <a:rPr lang="fr-FR" smtClean="0"/>
              <a:t>‹N°›</a:t>
            </a:fld>
            <a:endParaRPr lang="fr-FR"/>
          </a:p>
        </p:txBody>
      </p:sp>
    </p:spTree>
    <p:extLst>
      <p:ext uri="{BB962C8B-B14F-4D97-AF65-F5344CB8AC3E}">
        <p14:creationId xmlns:p14="http://schemas.microsoft.com/office/powerpoint/2010/main" val="32680364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P1090366.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64" y="-353059"/>
            <a:ext cx="8599311" cy="6449483"/>
          </a:xfrm>
          <a:prstGeom prst="rect">
            <a:avLst/>
          </a:prstGeom>
        </p:spPr>
      </p:pic>
      <p:cxnSp>
        <p:nvCxnSpPr>
          <p:cNvPr id="13" name="Connecteur droit 12"/>
          <p:cNvCxnSpPr/>
          <p:nvPr/>
        </p:nvCxnSpPr>
        <p:spPr>
          <a:xfrm flipH="1">
            <a:off x="0" y="5750984"/>
            <a:ext cx="6858000"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5" name="Rectangle 14"/>
          <p:cNvSpPr/>
          <p:nvPr/>
        </p:nvSpPr>
        <p:spPr>
          <a:xfrm>
            <a:off x="0" y="0"/>
            <a:ext cx="6858000" cy="133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pic>
        <p:nvPicPr>
          <p:cNvPr id="4" name="Image 3" descr="logo-AN-150PX.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0046" y="0"/>
            <a:ext cx="1333502" cy="1333502"/>
          </a:xfrm>
          <a:prstGeom prst="rect">
            <a:avLst/>
          </a:prstGeom>
        </p:spPr>
      </p:pic>
      <p:sp>
        <p:nvSpPr>
          <p:cNvPr id="14" name="Sous-titre 2"/>
          <p:cNvSpPr txBox="1">
            <a:spLocks/>
          </p:cNvSpPr>
          <p:nvPr/>
        </p:nvSpPr>
        <p:spPr>
          <a:xfrm>
            <a:off x="274320" y="284479"/>
            <a:ext cx="6170144" cy="82642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4800" b="1" dirty="0" smtClean="0">
                <a:solidFill>
                  <a:srgbClr val="000000"/>
                </a:solidFill>
                <a:latin typeface="Trebuchet MS"/>
                <a:cs typeface="Trebuchet MS"/>
              </a:rPr>
              <a:t>SORTIE NATURE</a:t>
            </a:r>
          </a:p>
        </p:txBody>
      </p:sp>
      <p:sp>
        <p:nvSpPr>
          <p:cNvPr id="16" name="Rectangle 15"/>
          <p:cNvSpPr/>
          <p:nvPr/>
        </p:nvSpPr>
        <p:spPr>
          <a:xfrm>
            <a:off x="0" y="5750984"/>
            <a:ext cx="6858000" cy="339301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Titre 1"/>
          <p:cNvSpPr>
            <a:spLocks noGrp="1"/>
          </p:cNvSpPr>
          <p:nvPr>
            <p:ph type="ctrTitle"/>
          </p:nvPr>
        </p:nvSpPr>
        <p:spPr>
          <a:xfrm>
            <a:off x="2145664" y="5964343"/>
            <a:ext cx="4420720" cy="264729"/>
          </a:xfrm>
          <a:solidFill>
            <a:schemeClr val="bg1"/>
          </a:solidFill>
        </p:spPr>
        <p:txBody>
          <a:bodyPr>
            <a:noAutofit/>
          </a:bodyPr>
          <a:lstStyle/>
          <a:p>
            <a:pPr algn="r"/>
            <a:r>
              <a:rPr lang="fr-FR" sz="1200" b="1" dirty="0" smtClean="0">
                <a:solidFill>
                  <a:srgbClr val="B41A1D"/>
                </a:solidFill>
                <a:latin typeface="Trebuchet MS"/>
                <a:cs typeface="Trebuchet MS"/>
              </a:rPr>
              <a:t>GROUPE LOCAL</a:t>
            </a:r>
            <a:br>
              <a:rPr lang="fr-FR" sz="1200" b="1" dirty="0" smtClean="0">
                <a:solidFill>
                  <a:srgbClr val="B41A1D"/>
                </a:solidFill>
                <a:latin typeface="Trebuchet MS"/>
                <a:cs typeface="Trebuchet MS"/>
              </a:rPr>
            </a:br>
            <a:r>
              <a:rPr lang="fr-FR" sz="1800" b="1" dirty="0" smtClean="0">
                <a:solidFill>
                  <a:srgbClr val="B41A1D"/>
                </a:solidFill>
                <a:latin typeface="Trebuchet MS"/>
                <a:cs typeface="Trebuchet MS"/>
              </a:rPr>
              <a:t>KOCHERSBERG</a:t>
            </a:r>
            <a:endParaRPr lang="fr-FR" sz="1800" b="1" dirty="0">
              <a:solidFill>
                <a:srgbClr val="B41A1D"/>
              </a:solidFill>
              <a:latin typeface="Trebuchet MS"/>
              <a:cs typeface="Trebuchet MS"/>
            </a:endParaRPr>
          </a:p>
        </p:txBody>
      </p:sp>
      <p:sp>
        <p:nvSpPr>
          <p:cNvPr id="3" name="Sous-titre 2"/>
          <p:cNvSpPr>
            <a:spLocks noGrp="1"/>
          </p:cNvSpPr>
          <p:nvPr>
            <p:ph type="subTitle" idx="1"/>
          </p:nvPr>
        </p:nvSpPr>
        <p:spPr>
          <a:xfrm>
            <a:off x="354480" y="6404011"/>
            <a:ext cx="6170144" cy="474310"/>
          </a:xfrm>
          <a:solidFill>
            <a:srgbClr val="B41A1D"/>
          </a:solidFill>
        </p:spPr>
        <p:txBody>
          <a:bodyPr>
            <a:normAutofit fontScale="92500" lnSpcReduction="10000"/>
          </a:bodyPr>
          <a:lstStyle/>
          <a:p>
            <a:pPr algn="l"/>
            <a:r>
              <a:rPr lang="fr-FR" sz="2800" b="1" dirty="0" smtClean="0">
                <a:solidFill>
                  <a:schemeClr val="bg1"/>
                </a:solidFill>
                <a:latin typeface="Trebuchet MS"/>
                <a:cs typeface="Trebuchet MS"/>
              </a:rPr>
              <a:t>LES COLLINES DU KOCHERSBERG</a:t>
            </a:r>
            <a:endParaRPr lang="fr-FR" sz="2800" b="1" dirty="0">
              <a:solidFill>
                <a:schemeClr val="bg1"/>
              </a:solidFill>
              <a:latin typeface="Trebuchet MS"/>
              <a:cs typeface="Trebuchet MS"/>
            </a:endParaRPr>
          </a:p>
        </p:txBody>
      </p:sp>
      <p:sp>
        <p:nvSpPr>
          <p:cNvPr id="7" name="Sous-titre 2"/>
          <p:cNvSpPr txBox="1">
            <a:spLocks/>
          </p:cNvSpPr>
          <p:nvPr/>
        </p:nvSpPr>
        <p:spPr>
          <a:xfrm>
            <a:off x="354480" y="6971589"/>
            <a:ext cx="6170144" cy="1156411"/>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1200" b="1" dirty="0" smtClean="0">
                <a:solidFill>
                  <a:schemeClr val="tx1"/>
                </a:solidFill>
                <a:latin typeface="Trebuchet MS"/>
                <a:cs typeface="Trebuchet MS"/>
              </a:rPr>
              <a:t>RDV </a:t>
            </a:r>
            <a:r>
              <a:rPr lang="fr-FR" sz="1200" b="1" dirty="0">
                <a:solidFill>
                  <a:schemeClr val="tx1"/>
                </a:solidFill>
                <a:latin typeface="Trebuchet MS"/>
                <a:cs typeface="Trebuchet MS"/>
              </a:rPr>
              <a:t>9h30</a:t>
            </a:r>
            <a:r>
              <a:rPr lang="fr-FR" sz="1200" b="1" dirty="0" smtClean="0">
                <a:solidFill>
                  <a:schemeClr val="tx1"/>
                </a:solidFill>
                <a:latin typeface="Trebuchet MS"/>
                <a:cs typeface="Trebuchet MS"/>
              </a:rPr>
              <a:t>, Lieu communiqué à l’inscription – NEUGARTHEIM.</a:t>
            </a:r>
          </a:p>
          <a:p>
            <a:pPr algn="just"/>
            <a:r>
              <a:rPr lang="fr-FR" sz="1000" dirty="0" smtClean="0">
                <a:solidFill>
                  <a:srgbClr val="000000"/>
                </a:solidFill>
                <a:latin typeface="Trebuchet MS"/>
                <a:cs typeface="Trebuchet MS"/>
              </a:rPr>
              <a:t>Le Kochersberg est davantage connu pour son agriculture que pour sa nature. Pourtant, il subsiste des espaces naturels d’un véritable intérêt notamment sur les franges des collines calcaires s’étalant de part et d’autre du sommet du Kochersberg. Venez découvrir la flore, la faune et les paysages de cette région aux portes de Strasbourg. </a:t>
            </a:r>
          </a:p>
          <a:p>
            <a:pPr algn="l"/>
            <a:r>
              <a:rPr lang="fr-FR" sz="1000" dirty="0" smtClean="0">
                <a:latin typeface="Trebuchet MS"/>
                <a:cs typeface="Trebuchet MS"/>
              </a:rPr>
              <a:t>Guides : Maurice WINTZ</a:t>
            </a:r>
            <a:endParaRPr lang="fr-FR" sz="1200" b="1" u="sng" dirty="0" smtClean="0">
              <a:latin typeface="Trebuchet MS"/>
              <a:cs typeface="Trebuchet MS"/>
            </a:endParaRPr>
          </a:p>
          <a:p>
            <a:pPr algn="l"/>
            <a:endParaRPr lang="fr-FR" sz="1000" dirty="0">
              <a:solidFill>
                <a:srgbClr val="000000"/>
              </a:solidFill>
              <a:latin typeface="Trebuchet MS"/>
              <a:cs typeface="Trebuchet MS"/>
            </a:endParaRPr>
          </a:p>
        </p:txBody>
      </p:sp>
      <p:sp>
        <p:nvSpPr>
          <p:cNvPr id="8" name="Sous-titre 2"/>
          <p:cNvSpPr txBox="1">
            <a:spLocks/>
          </p:cNvSpPr>
          <p:nvPr/>
        </p:nvSpPr>
        <p:spPr>
          <a:xfrm>
            <a:off x="354480" y="5919819"/>
            <a:ext cx="3953360" cy="460661"/>
          </a:xfrm>
          <a:prstGeom prst="rect">
            <a:avLst/>
          </a:prstGeom>
        </p:spPr>
        <p:txBody>
          <a:bodyPr vert="horz" lIns="91440" tIns="45720" rIns="91440" bIns="45720" rtlCol="0">
            <a:normAutofit fontScale="92500" lnSpcReduction="1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2800" b="1" dirty="0" smtClean="0">
                <a:solidFill>
                  <a:srgbClr val="000000"/>
                </a:solidFill>
                <a:latin typeface="Trebuchet MS"/>
                <a:cs typeface="Trebuchet MS"/>
              </a:rPr>
              <a:t>Dimanche 05 juin 2016</a:t>
            </a:r>
          </a:p>
        </p:txBody>
      </p:sp>
      <p:sp>
        <p:nvSpPr>
          <p:cNvPr id="9" name="Ellipse 8"/>
          <p:cNvSpPr/>
          <p:nvPr/>
        </p:nvSpPr>
        <p:spPr>
          <a:xfrm>
            <a:off x="354480" y="8453577"/>
            <a:ext cx="467360" cy="467360"/>
          </a:xfrm>
          <a:prstGeom prst="ellipse">
            <a:avLst/>
          </a:prstGeom>
          <a:solidFill>
            <a:srgbClr val="B41A1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4200" b="1" dirty="0" smtClean="0"/>
              <a:t>i</a:t>
            </a:r>
            <a:endParaRPr lang="fr-FR" sz="4200" b="1" dirty="0"/>
          </a:p>
        </p:txBody>
      </p:sp>
      <p:sp>
        <p:nvSpPr>
          <p:cNvPr id="17" name="Sous-titre 2"/>
          <p:cNvSpPr txBox="1">
            <a:spLocks/>
          </p:cNvSpPr>
          <p:nvPr/>
        </p:nvSpPr>
        <p:spPr>
          <a:xfrm>
            <a:off x="821840" y="8453577"/>
            <a:ext cx="2553364" cy="486766"/>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fr-FR" sz="1000" b="1" dirty="0" smtClean="0">
                <a:solidFill>
                  <a:srgbClr val="000000"/>
                </a:solidFill>
                <a:latin typeface="Trebuchet MS"/>
                <a:cs typeface="Trebuchet MS"/>
              </a:rPr>
              <a:t>Tel : 03 88 37 07 58 </a:t>
            </a:r>
            <a:endParaRPr lang="fr-FR" sz="1000" b="1" dirty="0" smtClean="0">
              <a:solidFill>
                <a:srgbClr val="000000"/>
              </a:solidFill>
              <a:latin typeface="Trebuchet MS"/>
              <a:cs typeface="Trebuchet MS"/>
            </a:endParaRPr>
          </a:p>
          <a:p>
            <a:pPr algn="l"/>
            <a:r>
              <a:rPr lang="fr-FR" sz="1000" b="1" dirty="0" smtClean="0">
                <a:solidFill>
                  <a:srgbClr val="000000"/>
                </a:solidFill>
                <a:latin typeface="Trebuchet MS"/>
                <a:cs typeface="Trebuchet MS"/>
              </a:rPr>
              <a:t>Mail  : actu@alsacenature.org</a:t>
            </a:r>
            <a:endParaRPr lang="fr-FR" sz="1000" b="1" dirty="0" smtClean="0">
              <a:solidFill>
                <a:srgbClr val="000000"/>
              </a:solidFill>
              <a:latin typeface="Trebuchet MS"/>
              <a:cs typeface="Trebuchet MS"/>
            </a:endParaRPr>
          </a:p>
        </p:txBody>
      </p:sp>
      <p:sp>
        <p:nvSpPr>
          <p:cNvPr id="18" name="Titre 1"/>
          <p:cNvSpPr txBox="1">
            <a:spLocks/>
          </p:cNvSpPr>
          <p:nvPr/>
        </p:nvSpPr>
        <p:spPr>
          <a:xfrm>
            <a:off x="384960" y="978535"/>
            <a:ext cx="4420720" cy="264729"/>
          </a:xfrm>
          <a:prstGeom prst="rect">
            <a:avLst/>
          </a:prstGeom>
          <a:solidFill>
            <a:schemeClr val="bg1"/>
          </a:solidFill>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fr-FR" sz="1200" b="1" dirty="0" smtClean="0">
                <a:latin typeface="Trebuchet MS"/>
                <a:cs typeface="Trebuchet MS"/>
              </a:rPr>
              <a:t>JOURNÉES DES GROUPES LOCAUX</a:t>
            </a:r>
            <a:endParaRPr lang="fr-FR" sz="1800" b="1" dirty="0">
              <a:latin typeface="Trebuchet MS"/>
              <a:cs typeface="Trebuchet MS"/>
            </a:endParaRPr>
          </a:p>
        </p:txBody>
      </p:sp>
    </p:spTree>
    <p:extLst>
      <p:ext uri="{BB962C8B-B14F-4D97-AF65-F5344CB8AC3E}">
        <p14:creationId xmlns:p14="http://schemas.microsoft.com/office/powerpoint/2010/main" val="330143342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64</TotalTime>
  <Words>99</Words>
  <Application>Microsoft Office PowerPoint</Application>
  <PresentationFormat>Affichage à l'écran (4:3)</PresentationFormat>
  <Paragraphs>11</Paragraphs>
  <Slides>1</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vt:i4>
      </vt:variant>
    </vt:vector>
  </HeadingPairs>
  <TitlesOfParts>
    <vt:vector size="5" baseType="lpstr">
      <vt:lpstr>Arial</vt:lpstr>
      <vt:lpstr>Calibri</vt:lpstr>
      <vt:lpstr>Trebuchet MS</vt:lpstr>
      <vt:lpstr>Thème Office</vt:lpstr>
      <vt:lpstr>GROUPE LOCAL KOCHERSBERG</vt:lpstr>
    </vt:vector>
  </TitlesOfParts>
  <Company>Alsace Nature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JOURNÉE DES GROUPES LOCAUX</dc:title>
  <dc:creator>Arnaud REDOUTEY</dc:creator>
  <cp:lastModifiedBy>AN-CONTACT67</cp:lastModifiedBy>
  <cp:revision>9</cp:revision>
  <dcterms:created xsi:type="dcterms:W3CDTF">2016-05-03T14:39:56Z</dcterms:created>
  <dcterms:modified xsi:type="dcterms:W3CDTF">2016-05-04T09:07:34Z</dcterms:modified>
</cp:coreProperties>
</file>